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45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ornitsa Yordanova" userId="eb32ba68-caa6-4c33-a2f8-6e2809b1dc96" providerId="ADAL" clId="{0EDA743A-FFA7-4CD1-A661-1662ECA673E3}"/>
    <pc:docChg chg="undo custSel addSld modSld">
      <pc:chgData name="Zornitsa Yordanova" userId="eb32ba68-caa6-4c33-a2f8-6e2809b1dc96" providerId="ADAL" clId="{0EDA743A-FFA7-4CD1-A661-1662ECA673E3}" dt="2026-06-11T07:39:13.428" v="86" actId="26606"/>
      <pc:docMkLst>
        <pc:docMk/>
      </pc:docMkLst>
      <pc:sldChg chg="addSp delSp modSp new mod setBg">
        <pc:chgData name="Zornitsa Yordanova" userId="eb32ba68-caa6-4c33-a2f8-6e2809b1dc96" providerId="ADAL" clId="{0EDA743A-FFA7-4CD1-A661-1662ECA673E3}" dt="2026-06-11T07:28:42.741" v="8" actId="26606"/>
        <pc:sldMkLst>
          <pc:docMk/>
          <pc:sldMk cId="4111104305" sldId="256"/>
        </pc:sldMkLst>
        <pc:spChg chg="del">
          <ac:chgData name="Zornitsa Yordanova" userId="eb32ba68-caa6-4c33-a2f8-6e2809b1dc96" providerId="ADAL" clId="{0EDA743A-FFA7-4CD1-A661-1662ECA673E3}" dt="2026-06-11T07:27:33.648" v="1" actId="478"/>
          <ac:spMkLst>
            <pc:docMk/>
            <pc:sldMk cId="4111104305" sldId="256"/>
            <ac:spMk id="2" creationId="{5BD768F9-29BB-2EBC-1EBD-A6C855FA190F}"/>
          </ac:spMkLst>
        </pc:spChg>
        <pc:spChg chg="del">
          <ac:chgData name="Zornitsa Yordanova" userId="eb32ba68-caa6-4c33-a2f8-6e2809b1dc96" providerId="ADAL" clId="{0EDA743A-FFA7-4CD1-A661-1662ECA673E3}" dt="2026-06-11T07:27:34.691" v="2" actId="478"/>
          <ac:spMkLst>
            <pc:docMk/>
            <pc:sldMk cId="4111104305" sldId="256"/>
            <ac:spMk id="3" creationId="{50586301-9B66-11BB-EBEE-D52944A07948}"/>
          </ac:spMkLst>
        </pc:spChg>
        <pc:spChg chg="add del">
          <ac:chgData name="Zornitsa Yordanova" userId="eb32ba68-caa6-4c33-a2f8-6e2809b1dc96" providerId="ADAL" clId="{0EDA743A-FFA7-4CD1-A661-1662ECA673E3}" dt="2026-06-11T07:28:41.073" v="5" actId="26606"/>
          <ac:spMkLst>
            <pc:docMk/>
            <pc:sldMk cId="4111104305" sldId="256"/>
            <ac:spMk id="10" creationId="{42A4FC2C-047E-45A5-965D-8E1E3BF09BC6}"/>
          </ac:spMkLst>
        </pc:spChg>
        <pc:spChg chg="add del">
          <ac:chgData name="Zornitsa Yordanova" userId="eb32ba68-caa6-4c33-a2f8-6e2809b1dc96" providerId="ADAL" clId="{0EDA743A-FFA7-4CD1-A661-1662ECA673E3}" dt="2026-06-11T07:28:42.736" v="7" actId="26606"/>
          <ac:spMkLst>
            <pc:docMk/>
            <pc:sldMk cId="4111104305" sldId="256"/>
            <ac:spMk id="12" creationId="{E2384209-CB15-4CDF-9D31-C44FD9A3F20D}"/>
          </ac:spMkLst>
        </pc:spChg>
        <pc:spChg chg="add del">
          <ac:chgData name="Zornitsa Yordanova" userId="eb32ba68-caa6-4c33-a2f8-6e2809b1dc96" providerId="ADAL" clId="{0EDA743A-FFA7-4CD1-A661-1662ECA673E3}" dt="2026-06-11T07:28:42.736" v="7" actId="26606"/>
          <ac:spMkLst>
            <pc:docMk/>
            <pc:sldMk cId="4111104305" sldId="256"/>
            <ac:spMk id="13" creationId="{AB8C311F-7253-4AED-9701-7FC0708C41C7}"/>
          </ac:spMkLst>
        </pc:spChg>
        <pc:spChg chg="add del">
          <ac:chgData name="Zornitsa Yordanova" userId="eb32ba68-caa6-4c33-a2f8-6e2809b1dc96" providerId="ADAL" clId="{0EDA743A-FFA7-4CD1-A661-1662ECA673E3}" dt="2026-06-11T07:28:42.736" v="7" actId="26606"/>
          <ac:spMkLst>
            <pc:docMk/>
            <pc:sldMk cId="4111104305" sldId="256"/>
            <ac:spMk id="14" creationId="{2633B3B5-CC90-43F0-8714-D31D1F3F0209}"/>
          </ac:spMkLst>
        </pc:spChg>
        <pc:spChg chg="add del">
          <ac:chgData name="Zornitsa Yordanova" userId="eb32ba68-caa6-4c33-a2f8-6e2809b1dc96" providerId="ADAL" clId="{0EDA743A-FFA7-4CD1-A661-1662ECA673E3}" dt="2026-06-11T07:28:42.736" v="7" actId="26606"/>
          <ac:spMkLst>
            <pc:docMk/>
            <pc:sldMk cId="4111104305" sldId="256"/>
            <ac:spMk id="16" creationId="{A8D57A06-A426-446D-B02C-A2DC6B62E45E}"/>
          </ac:spMkLst>
        </pc:spChg>
        <pc:spChg chg="add">
          <ac:chgData name="Zornitsa Yordanova" userId="eb32ba68-caa6-4c33-a2f8-6e2809b1dc96" providerId="ADAL" clId="{0EDA743A-FFA7-4CD1-A661-1662ECA673E3}" dt="2026-06-11T07:28:42.741" v="8" actId="26606"/>
          <ac:spMkLst>
            <pc:docMk/>
            <pc:sldMk cId="4111104305" sldId="256"/>
            <ac:spMk id="18" creationId="{42A4FC2C-047E-45A5-965D-8E1E3BF09BC6}"/>
          </ac:spMkLst>
        </pc:spChg>
        <pc:picChg chg="add mod">
          <ac:chgData name="Zornitsa Yordanova" userId="eb32ba68-caa6-4c33-a2f8-6e2809b1dc96" providerId="ADAL" clId="{0EDA743A-FFA7-4CD1-A661-1662ECA673E3}" dt="2026-06-11T07:28:42.741" v="8" actId="26606"/>
          <ac:picMkLst>
            <pc:docMk/>
            <pc:sldMk cId="4111104305" sldId="256"/>
            <ac:picMk id="5" creationId="{6F0E066E-A0D3-457C-9CF4-8422ED1837A3}"/>
          </ac:picMkLst>
        </pc:picChg>
      </pc:sldChg>
      <pc:sldChg chg="addSp delSp modSp new mod setBg">
        <pc:chgData name="Zornitsa Yordanova" userId="eb32ba68-caa6-4c33-a2f8-6e2809b1dc96" providerId="ADAL" clId="{0EDA743A-FFA7-4CD1-A661-1662ECA673E3}" dt="2026-06-11T07:30:29.133" v="30" actId="26606"/>
        <pc:sldMkLst>
          <pc:docMk/>
          <pc:sldMk cId="2172813623" sldId="257"/>
        </pc:sldMkLst>
        <pc:spChg chg="del">
          <ac:chgData name="Zornitsa Yordanova" userId="eb32ba68-caa6-4c33-a2f8-6e2809b1dc96" providerId="ADAL" clId="{0EDA743A-FFA7-4CD1-A661-1662ECA673E3}" dt="2026-06-11T07:28:49.984" v="10" actId="478"/>
          <ac:spMkLst>
            <pc:docMk/>
            <pc:sldMk cId="2172813623" sldId="257"/>
            <ac:spMk id="2" creationId="{A6D95BFB-EFC7-AB56-DBDA-CF63AE0942E7}"/>
          </ac:spMkLst>
        </pc:spChg>
        <pc:spChg chg="del">
          <ac:chgData name="Zornitsa Yordanova" userId="eb32ba68-caa6-4c33-a2f8-6e2809b1dc96" providerId="ADAL" clId="{0EDA743A-FFA7-4CD1-A661-1662ECA673E3}" dt="2026-06-11T07:28:51.604" v="11" actId="478"/>
          <ac:spMkLst>
            <pc:docMk/>
            <pc:sldMk cId="2172813623" sldId="257"/>
            <ac:spMk id="3" creationId="{06215194-95E2-BB9C-A96F-7978AFA0E4F7}"/>
          </ac:spMkLst>
        </pc:spChg>
        <pc:spChg chg="add del">
          <ac:chgData name="Zornitsa Yordanova" userId="eb32ba68-caa6-4c33-a2f8-6e2809b1dc96" providerId="ADAL" clId="{0EDA743A-FFA7-4CD1-A661-1662ECA673E3}" dt="2026-06-11T07:30:08.864" v="18" actId="26606"/>
          <ac:spMkLst>
            <pc:docMk/>
            <pc:sldMk cId="2172813623" sldId="257"/>
            <ac:spMk id="7" creationId="{216BB327-7AA9-4EC5-815F-9D8E6BC53E34}"/>
          </ac:spMkLst>
        </pc:spChg>
        <pc:spChg chg="add del">
          <ac:chgData name="Zornitsa Yordanova" userId="eb32ba68-caa6-4c33-a2f8-6e2809b1dc96" providerId="ADAL" clId="{0EDA743A-FFA7-4CD1-A661-1662ECA673E3}" dt="2026-06-11T07:30:15.285" v="24" actId="26606"/>
          <ac:spMkLst>
            <pc:docMk/>
            <pc:sldMk cId="2172813623" sldId="257"/>
            <ac:spMk id="8" creationId="{3B5F8FB9-93B9-4832-A062-85E1B6A5AFA4}"/>
          </ac:spMkLst>
        </pc:spChg>
        <pc:spChg chg="add del">
          <ac:chgData name="Zornitsa Yordanova" userId="eb32ba68-caa6-4c33-a2f8-6e2809b1dc96" providerId="ADAL" clId="{0EDA743A-FFA7-4CD1-A661-1662ECA673E3}" dt="2026-06-11T07:30:09.785" v="20" actId="26606"/>
          <ac:spMkLst>
            <pc:docMk/>
            <pc:sldMk cId="2172813623" sldId="257"/>
            <ac:spMk id="9" creationId="{206E56BB-C8E6-4F70-B8BF-921C4912D6DE}"/>
          </ac:spMkLst>
        </pc:spChg>
        <pc:spChg chg="add del">
          <ac:chgData name="Zornitsa Yordanova" userId="eb32ba68-caa6-4c33-a2f8-6e2809b1dc96" providerId="ADAL" clId="{0EDA743A-FFA7-4CD1-A661-1662ECA673E3}" dt="2026-06-11T07:30:05.864" v="14" actId="26606"/>
          <ac:spMkLst>
            <pc:docMk/>
            <pc:sldMk cId="2172813623" sldId="257"/>
            <ac:spMk id="10" creationId="{42A4FC2C-047E-45A5-965D-8E1E3BF09BC6}"/>
          </ac:spMkLst>
        </pc:spChg>
        <pc:spChg chg="add del">
          <ac:chgData name="Zornitsa Yordanova" userId="eb32ba68-caa6-4c33-a2f8-6e2809b1dc96" providerId="ADAL" clId="{0EDA743A-FFA7-4CD1-A661-1662ECA673E3}" dt="2026-06-11T07:30:15.285" v="24" actId="26606"/>
          <ac:spMkLst>
            <pc:docMk/>
            <pc:sldMk cId="2172813623" sldId="257"/>
            <ac:spMk id="11" creationId="{F37E8EB2-7BE0-4F3D-921C-F4E9C2C14929}"/>
          </ac:spMkLst>
        </pc:spChg>
        <pc:spChg chg="add del">
          <ac:chgData name="Zornitsa Yordanova" userId="eb32ba68-caa6-4c33-a2f8-6e2809b1dc96" providerId="ADAL" clId="{0EDA743A-FFA7-4CD1-A661-1662ECA673E3}" dt="2026-06-11T07:30:09.785" v="20" actId="26606"/>
          <ac:spMkLst>
            <pc:docMk/>
            <pc:sldMk cId="2172813623" sldId="257"/>
            <ac:spMk id="12" creationId="{99643316-AB20-4DD1-8578-B5D7F033C0A3}"/>
          </ac:spMkLst>
        </pc:spChg>
        <pc:spChg chg="add">
          <ac:chgData name="Zornitsa Yordanova" userId="eb32ba68-caa6-4c33-a2f8-6e2809b1dc96" providerId="ADAL" clId="{0EDA743A-FFA7-4CD1-A661-1662ECA673E3}" dt="2026-06-11T07:30:29.133" v="30" actId="26606"/>
          <ac:spMkLst>
            <pc:docMk/>
            <pc:sldMk cId="2172813623" sldId="257"/>
            <ac:spMk id="13" creationId="{AB8C311F-7253-4AED-9701-7FC0708C41C7}"/>
          </ac:spMkLst>
        </pc:spChg>
        <pc:spChg chg="add del">
          <ac:chgData name="Zornitsa Yordanova" userId="eb32ba68-caa6-4c33-a2f8-6e2809b1dc96" providerId="ADAL" clId="{0EDA743A-FFA7-4CD1-A661-1662ECA673E3}" dt="2026-06-11T07:30:15.285" v="24" actId="26606"/>
          <ac:spMkLst>
            <pc:docMk/>
            <pc:sldMk cId="2172813623" sldId="257"/>
            <ac:spMk id="14" creationId="{E77AE46B-A945-4A7E-9911-903176079DD0}"/>
          </ac:spMkLst>
        </pc:spChg>
        <pc:spChg chg="add">
          <ac:chgData name="Zornitsa Yordanova" userId="eb32ba68-caa6-4c33-a2f8-6e2809b1dc96" providerId="ADAL" clId="{0EDA743A-FFA7-4CD1-A661-1662ECA673E3}" dt="2026-06-11T07:30:29.133" v="30" actId="26606"/>
          <ac:spMkLst>
            <pc:docMk/>
            <pc:sldMk cId="2172813623" sldId="257"/>
            <ac:spMk id="15" creationId="{E2384209-CB15-4CDF-9D31-C44FD9A3F20D}"/>
          </ac:spMkLst>
        </pc:spChg>
        <pc:spChg chg="add del">
          <ac:chgData name="Zornitsa Yordanova" userId="eb32ba68-caa6-4c33-a2f8-6e2809b1dc96" providerId="ADAL" clId="{0EDA743A-FFA7-4CD1-A661-1662ECA673E3}" dt="2026-06-11T07:30:18.548" v="26" actId="26606"/>
          <ac:spMkLst>
            <pc:docMk/>
            <pc:sldMk cId="2172813623" sldId="257"/>
            <ac:spMk id="16" creationId="{16B067B1-F4E5-4FDF-813D-C9E872E80075}"/>
          </ac:spMkLst>
        </pc:spChg>
        <pc:spChg chg="add">
          <ac:chgData name="Zornitsa Yordanova" userId="eb32ba68-caa6-4c33-a2f8-6e2809b1dc96" providerId="ADAL" clId="{0EDA743A-FFA7-4CD1-A661-1662ECA673E3}" dt="2026-06-11T07:30:29.133" v="30" actId="26606"/>
          <ac:spMkLst>
            <pc:docMk/>
            <pc:sldMk cId="2172813623" sldId="257"/>
            <ac:spMk id="17" creationId="{2633B3B5-CC90-43F0-8714-D31D1F3F0209}"/>
          </ac:spMkLst>
        </pc:spChg>
        <pc:spChg chg="add">
          <ac:chgData name="Zornitsa Yordanova" userId="eb32ba68-caa6-4c33-a2f8-6e2809b1dc96" providerId="ADAL" clId="{0EDA743A-FFA7-4CD1-A661-1662ECA673E3}" dt="2026-06-11T07:30:29.133" v="30" actId="26606"/>
          <ac:spMkLst>
            <pc:docMk/>
            <pc:sldMk cId="2172813623" sldId="257"/>
            <ac:spMk id="18" creationId="{A8D57A06-A426-446D-B02C-A2DC6B62E45E}"/>
          </ac:spMkLst>
        </pc:spChg>
        <pc:picChg chg="add mod">
          <ac:chgData name="Zornitsa Yordanova" userId="eb32ba68-caa6-4c33-a2f8-6e2809b1dc96" providerId="ADAL" clId="{0EDA743A-FFA7-4CD1-A661-1662ECA673E3}" dt="2026-06-11T07:30:29.133" v="30" actId="26606"/>
          <ac:picMkLst>
            <pc:docMk/>
            <pc:sldMk cId="2172813623" sldId="257"/>
            <ac:picMk id="5" creationId="{BF826AD2-7BFF-B7C4-88A7-2F5298BD5DB8}"/>
          </ac:picMkLst>
        </pc:picChg>
      </pc:sldChg>
      <pc:sldChg chg="addSp delSp modSp new mod setBg">
        <pc:chgData name="Zornitsa Yordanova" userId="eb32ba68-caa6-4c33-a2f8-6e2809b1dc96" providerId="ADAL" clId="{0EDA743A-FFA7-4CD1-A661-1662ECA673E3}" dt="2026-06-11T07:31:22.769" v="39" actId="26606"/>
        <pc:sldMkLst>
          <pc:docMk/>
          <pc:sldMk cId="3247545060" sldId="258"/>
        </pc:sldMkLst>
        <pc:spChg chg="del">
          <ac:chgData name="Zornitsa Yordanova" userId="eb32ba68-caa6-4c33-a2f8-6e2809b1dc96" providerId="ADAL" clId="{0EDA743A-FFA7-4CD1-A661-1662ECA673E3}" dt="2026-06-11T07:30:38.667" v="33" actId="478"/>
          <ac:spMkLst>
            <pc:docMk/>
            <pc:sldMk cId="3247545060" sldId="258"/>
            <ac:spMk id="2" creationId="{28452D98-F86A-732F-D130-3FF77B7023B3}"/>
          </ac:spMkLst>
        </pc:spChg>
        <pc:spChg chg="del">
          <ac:chgData name="Zornitsa Yordanova" userId="eb32ba68-caa6-4c33-a2f8-6e2809b1dc96" providerId="ADAL" clId="{0EDA743A-FFA7-4CD1-A661-1662ECA673E3}" dt="2026-06-11T07:30:37.464" v="32" actId="478"/>
          <ac:spMkLst>
            <pc:docMk/>
            <pc:sldMk cId="3247545060" sldId="258"/>
            <ac:spMk id="3" creationId="{8F76D295-DB68-3669-1436-BA8A92D6C6EA}"/>
          </ac:spMkLst>
        </pc:spChg>
        <pc:spChg chg="add del">
          <ac:chgData name="Zornitsa Yordanova" userId="eb32ba68-caa6-4c33-a2f8-6e2809b1dc96" providerId="ADAL" clId="{0EDA743A-FFA7-4CD1-A661-1662ECA673E3}" dt="2026-06-11T07:31:21.234" v="36" actId="26606"/>
          <ac:spMkLst>
            <pc:docMk/>
            <pc:sldMk cId="3247545060" sldId="258"/>
            <ac:spMk id="10" creationId="{AB8C311F-7253-4AED-9701-7FC0708C41C7}"/>
          </ac:spMkLst>
        </pc:spChg>
        <pc:spChg chg="add del">
          <ac:chgData name="Zornitsa Yordanova" userId="eb32ba68-caa6-4c33-a2f8-6e2809b1dc96" providerId="ADAL" clId="{0EDA743A-FFA7-4CD1-A661-1662ECA673E3}" dt="2026-06-11T07:31:21.234" v="36" actId="26606"/>
          <ac:spMkLst>
            <pc:docMk/>
            <pc:sldMk cId="3247545060" sldId="258"/>
            <ac:spMk id="12" creationId="{E2384209-CB15-4CDF-9D31-C44FD9A3F20D}"/>
          </ac:spMkLst>
        </pc:spChg>
        <pc:spChg chg="add del">
          <ac:chgData name="Zornitsa Yordanova" userId="eb32ba68-caa6-4c33-a2f8-6e2809b1dc96" providerId="ADAL" clId="{0EDA743A-FFA7-4CD1-A661-1662ECA673E3}" dt="2026-06-11T07:31:21.234" v="36" actId="26606"/>
          <ac:spMkLst>
            <pc:docMk/>
            <pc:sldMk cId="3247545060" sldId="258"/>
            <ac:spMk id="14" creationId="{2633B3B5-CC90-43F0-8714-D31D1F3F0209}"/>
          </ac:spMkLst>
        </pc:spChg>
        <pc:spChg chg="add del">
          <ac:chgData name="Zornitsa Yordanova" userId="eb32ba68-caa6-4c33-a2f8-6e2809b1dc96" providerId="ADAL" clId="{0EDA743A-FFA7-4CD1-A661-1662ECA673E3}" dt="2026-06-11T07:31:21.234" v="36" actId="26606"/>
          <ac:spMkLst>
            <pc:docMk/>
            <pc:sldMk cId="3247545060" sldId="258"/>
            <ac:spMk id="16" creationId="{A8D57A06-A426-446D-B02C-A2DC6B62E45E}"/>
          </ac:spMkLst>
        </pc:spChg>
        <pc:spChg chg="add del">
          <ac:chgData name="Zornitsa Yordanova" userId="eb32ba68-caa6-4c33-a2f8-6e2809b1dc96" providerId="ADAL" clId="{0EDA743A-FFA7-4CD1-A661-1662ECA673E3}" dt="2026-06-11T07:31:22.759" v="38" actId="26606"/>
          <ac:spMkLst>
            <pc:docMk/>
            <pc:sldMk cId="3247545060" sldId="258"/>
            <ac:spMk id="18" creationId="{32BC26D8-82FB-445E-AA49-62A77D7C1EE0}"/>
          </ac:spMkLst>
        </pc:spChg>
        <pc:spChg chg="add del">
          <ac:chgData name="Zornitsa Yordanova" userId="eb32ba68-caa6-4c33-a2f8-6e2809b1dc96" providerId="ADAL" clId="{0EDA743A-FFA7-4CD1-A661-1662ECA673E3}" dt="2026-06-11T07:31:22.759" v="38" actId="26606"/>
          <ac:spMkLst>
            <pc:docMk/>
            <pc:sldMk cId="3247545060" sldId="258"/>
            <ac:spMk id="19" creationId="{CB44330D-EA18-4254-AA95-EB49948539B8}"/>
          </ac:spMkLst>
        </pc:spChg>
        <pc:spChg chg="add">
          <ac:chgData name="Zornitsa Yordanova" userId="eb32ba68-caa6-4c33-a2f8-6e2809b1dc96" providerId="ADAL" clId="{0EDA743A-FFA7-4CD1-A661-1662ECA673E3}" dt="2026-06-11T07:31:22.769" v="39" actId="26606"/>
          <ac:spMkLst>
            <pc:docMk/>
            <pc:sldMk cId="3247545060" sldId="258"/>
            <ac:spMk id="21" creationId="{AB8C311F-7253-4AED-9701-7FC0708C41C7}"/>
          </ac:spMkLst>
        </pc:spChg>
        <pc:spChg chg="add">
          <ac:chgData name="Zornitsa Yordanova" userId="eb32ba68-caa6-4c33-a2f8-6e2809b1dc96" providerId="ADAL" clId="{0EDA743A-FFA7-4CD1-A661-1662ECA673E3}" dt="2026-06-11T07:31:22.769" v="39" actId="26606"/>
          <ac:spMkLst>
            <pc:docMk/>
            <pc:sldMk cId="3247545060" sldId="258"/>
            <ac:spMk id="22" creationId="{E2384209-CB15-4CDF-9D31-C44FD9A3F20D}"/>
          </ac:spMkLst>
        </pc:spChg>
        <pc:spChg chg="add">
          <ac:chgData name="Zornitsa Yordanova" userId="eb32ba68-caa6-4c33-a2f8-6e2809b1dc96" providerId="ADAL" clId="{0EDA743A-FFA7-4CD1-A661-1662ECA673E3}" dt="2026-06-11T07:31:22.769" v="39" actId="26606"/>
          <ac:spMkLst>
            <pc:docMk/>
            <pc:sldMk cId="3247545060" sldId="258"/>
            <ac:spMk id="23" creationId="{2633B3B5-CC90-43F0-8714-D31D1F3F0209}"/>
          </ac:spMkLst>
        </pc:spChg>
        <pc:spChg chg="add">
          <ac:chgData name="Zornitsa Yordanova" userId="eb32ba68-caa6-4c33-a2f8-6e2809b1dc96" providerId="ADAL" clId="{0EDA743A-FFA7-4CD1-A661-1662ECA673E3}" dt="2026-06-11T07:31:22.769" v="39" actId="26606"/>
          <ac:spMkLst>
            <pc:docMk/>
            <pc:sldMk cId="3247545060" sldId="258"/>
            <ac:spMk id="24" creationId="{A8D57A06-A426-446D-B02C-A2DC6B62E45E}"/>
          </ac:spMkLst>
        </pc:spChg>
        <pc:picChg chg="add mod">
          <ac:chgData name="Zornitsa Yordanova" userId="eb32ba68-caa6-4c33-a2f8-6e2809b1dc96" providerId="ADAL" clId="{0EDA743A-FFA7-4CD1-A661-1662ECA673E3}" dt="2026-06-11T07:31:22.769" v="39" actId="26606"/>
          <ac:picMkLst>
            <pc:docMk/>
            <pc:sldMk cId="3247545060" sldId="258"/>
            <ac:picMk id="5" creationId="{01ECB986-FAE3-1EA9-183C-F8B755CE15BF}"/>
          </ac:picMkLst>
        </pc:picChg>
      </pc:sldChg>
      <pc:sldChg chg="addSp delSp modSp new mod setBg">
        <pc:chgData name="Zornitsa Yordanova" userId="eb32ba68-caa6-4c33-a2f8-6e2809b1dc96" providerId="ADAL" clId="{0EDA743A-FFA7-4CD1-A661-1662ECA673E3}" dt="2026-06-11T07:32:38.805" v="50" actId="26606"/>
        <pc:sldMkLst>
          <pc:docMk/>
          <pc:sldMk cId="719409462" sldId="259"/>
        </pc:sldMkLst>
        <pc:spChg chg="del">
          <ac:chgData name="Zornitsa Yordanova" userId="eb32ba68-caa6-4c33-a2f8-6e2809b1dc96" providerId="ADAL" clId="{0EDA743A-FFA7-4CD1-A661-1662ECA673E3}" dt="2026-06-11T07:32:14.102" v="41" actId="478"/>
          <ac:spMkLst>
            <pc:docMk/>
            <pc:sldMk cId="719409462" sldId="259"/>
            <ac:spMk id="2" creationId="{C7AC0453-2301-39A0-F44D-5E4391D74C2D}"/>
          </ac:spMkLst>
        </pc:spChg>
        <pc:spChg chg="del">
          <ac:chgData name="Zornitsa Yordanova" userId="eb32ba68-caa6-4c33-a2f8-6e2809b1dc96" providerId="ADAL" clId="{0EDA743A-FFA7-4CD1-A661-1662ECA673E3}" dt="2026-06-11T07:32:15.538" v="42" actId="478"/>
          <ac:spMkLst>
            <pc:docMk/>
            <pc:sldMk cId="719409462" sldId="259"/>
            <ac:spMk id="3" creationId="{2BD170FD-5B2C-4F3A-646A-27B0B842948A}"/>
          </ac:spMkLst>
        </pc:spChg>
        <pc:spChg chg="add del">
          <ac:chgData name="Zornitsa Yordanova" userId="eb32ba68-caa6-4c33-a2f8-6e2809b1dc96" providerId="ADAL" clId="{0EDA743A-FFA7-4CD1-A661-1662ECA673E3}" dt="2026-06-11T07:32:35.058" v="45" actId="26606"/>
          <ac:spMkLst>
            <pc:docMk/>
            <pc:sldMk cId="719409462" sldId="259"/>
            <ac:spMk id="10" creationId="{AB8C311F-7253-4AED-9701-7FC0708C41C7}"/>
          </ac:spMkLst>
        </pc:spChg>
        <pc:spChg chg="add del">
          <ac:chgData name="Zornitsa Yordanova" userId="eb32ba68-caa6-4c33-a2f8-6e2809b1dc96" providerId="ADAL" clId="{0EDA743A-FFA7-4CD1-A661-1662ECA673E3}" dt="2026-06-11T07:32:35.058" v="45" actId="26606"/>
          <ac:spMkLst>
            <pc:docMk/>
            <pc:sldMk cId="719409462" sldId="259"/>
            <ac:spMk id="12" creationId="{E2384209-CB15-4CDF-9D31-C44FD9A3F20D}"/>
          </ac:spMkLst>
        </pc:spChg>
        <pc:spChg chg="add del">
          <ac:chgData name="Zornitsa Yordanova" userId="eb32ba68-caa6-4c33-a2f8-6e2809b1dc96" providerId="ADAL" clId="{0EDA743A-FFA7-4CD1-A661-1662ECA673E3}" dt="2026-06-11T07:32:35.058" v="45" actId="26606"/>
          <ac:spMkLst>
            <pc:docMk/>
            <pc:sldMk cId="719409462" sldId="259"/>
            <ac:spMk id="14" creationId="{2633B3B5-CC90-43F0-8714-D31D1F3F0209}"/>
          </ac:spMkLst>
        </pc:spChg>
        <pc:spChg chg="add del">
          <ac:chgData name="Zornitsa Yordanova" userId="eb32ba68-caa6-4c33-a2f8-6e2809b1dc96" providerId="ADAL" clId="{0EDA743A-FFA7-4CD1-A661-1662ECA673E3}" dt="2026-06-11T07:32:35.058" v="45" actId="26606"/>
          <ac:spMkLst>
            <pc:docMk/>
            <pc:sldMk cId="719409462" sldId="259"/>
            <ac:spMk id="16" creationId="{A8D57A06-A426-446D-B02C-A2DC6B62E45E}"/>
          </ac:spMkLst>
        </pc:spChg>
        <pc:spChg chg="add del">
          <ac:chgData name="Zornitsa Yordanova" userId="eb32ba68-caa6-4c33-a2f8-6e2809b1dc96" providerId="ADAL" clId="{0EDA743A-FFA7-4CD1-A661-1662ECA673E3}" dt="2026-06-11T07:32:36.598" v="47" actId="26606"/>
          <ac:spMkLst>
            <pc:docMk/>
            <pc:sldMk cId="719409462" sldId="259"/>
            <ac:spMk id="18" creationId="{AB8C311F-7253-4AED-9701-7FC0708C41C7}"/>
          </ac:spMkLst>
        </pc:spChg>
        <pc:spChg chg="add del">
          <ac:chgData name="Zornitsa Yordanova" userId="eb32ba68-caa6-4c33-a2f8-6e2809b1dc96" providerId="ADAL" clId="{0EDA743A-FFA7-4CD1-A661-1662ECA673E3}" dt="2026-06-11T07:32:36.598" v="47" actId="26606"/>
          <ac:spMkLst>
            <pc:docMk/>
            <pc:sldMk cId="719409462" sldId="259"/>
            <ac:spMk id="19" creationId="{E2384209-CB15-4CDF-9D31-C44FD9A3F20D}"/>
          </ac:spMkLst>
        </pc:spChg>
        <pc:spChg chg="add del">
          <ac:chgData name="Zornitsa Yordanova" userId="eb32ba68-caa6-4c33-a2f8-6e2809b1dc96" providerId="ADAL" clId="{0EDA743A-FFA7-4CD1-A661-1662ECA673E3}" dt="2026-06-11T07:32:36.598" v="47" actId="26606"/>
          <ac:spMkLst>
            <pc:docMk/>
            <pc:sldMk cId="719409462" sldId="259"/>
            <ac:spMk id="20" creationId="{2633B3B5-CC90-43F0-8714-D31D1F3F0209}"/>
          </ac:spMkLst>
        </pc:spChg>
        <pc:spChg chg="add del">
          <ac:chgData name="Zornitsa Yordanova" userId="eb32ba68-caa6-4c33-a2f8-6e2809b1dc96" providerId="ADAL" clId="{0EDA743A-FFA7-4CD1-A661-1662ECA673E3}" dt="2026-06-11T07:32:36.598" v="47" actId="26606"/>
          <ac:spMkLst>
            <pc:docMk/>
            <pc:sldMk cId="719409462" sldId="259"/>
            <ac:spMk id="21" creationId="{A8D57A06-A426-446D-B02C-A2DC6B62E45E}"/>
          </ac:spMkLst>
        </pc:spChg>
        <pc:spChg chg="add del">
          <ac:chgData name="Zornitsa Yordanova" userId="eb32ba68-caa6-4c33-a2f8-6e2809b1dc96" providerId="ADAL" clId="{0EDA743A-FFA7-4CD1-A661-1662ECA673E3}" dt="2026-06-11T07:32:38.799" v="49" actId="26606"/>
          <ac:spMkLst>
            <pc:docMk/>
            <pc:sldMk cId="719409462" sldId="259"/>
            <ac:spMk id="23" creationId="{AB8C311F-7253-4AED-9701-7FC0708C41C7}"/>
          </ac:spMkLst>
        </pc:spChg>
        <pc:spChg chg="add del">
          <ac:chgData name="Zornitsa Yordanova" userId="eb32ba68-caa6-4c33-a2f8-6e2809b1dc96" providerId="ADAL" clId="{0EDA743A-FFA7-4CD1-A661-1662ECA673E3}" dt="2026-06-11T07:32:38.799" v="49" actId="26606"/>
          <ac:spMkLst>
            <pc:docMk/>
            <pc:sldMk cId="719409462" sldId="259"/>
            <ac:spMk id="24" creationId="{E2384209-CB15-4CDF-9D31-C44FD9A3F20D}"/>
          </ac:spMkLst>
        </pc:spChg>
        <pc:spChg chg="add del">
          <ac:chgData name="Zornitsa Yordanova" userId="eb32ba68-caa6-4c33-a2f8-6e2809b1dc96" providerId="ADAL" clId="{0EDA743A-FFA7-4CD1-A661-1662ECA673E3}" dt="2026-06-11T07:32:38.799" v="49" actId="26606"/>
          <ac:spMkLst>
            <pc:docMk/>
            <pc:sldMk cId="719409462" sldId="259"/>
            <ac:spMk id="25" creationId="{2633B3B5-CC90-43F0-8714-D31D1F3F0209}"/>
          </ac:spMkLst>
        </pc:spChg>
        <pc:spChg chg="add del">
          <ac:chgData name="Zornitsa Yordanova" userId="eb32ba68-caa6-4c33-a2f8-6e2809b1dc96" providerId="ADAL" clId="{0EDA743A-FFA7-4CD1-A661-1662ECA673E3}" dt="2026-06-11T07:32:38.799" v="49" actId="26606"/>
          <ac:spMkLst>
            <pc:docMk/>
            <pc:sldMk cId="719409462" sldId="259"/>
            <ac:spMk id="26" creationId="{A8D57A06-A426-446D-B02C-A2DC6B62E45E}"/>
          </ac:spMkLst>
        </pc:spChg>
        <pc:spChg chg="add">
          <ac:chgData name="Zornitsa Yordanova" userId="eb32ba68-caa6-4c33-a2f8-6e2809b1dc96" providerId="ADAL" clId="{0EDA743A-FFA7-4CD1-A661-1662ECA673E3}" dt="2026-06-11T07:32:38.805" v="50" actId="26606"/>
          <ac:spMkLst>
            <pc:docMk/>
            <pc:sldMk cId="719409462" sldId="259"/>
            <ac:spMk id="28" creationId="{16B067B1-F4E5-4FDF-813D-C9E872E80075}"/>
          </ac:spMkLst>
        </pc:spChg>
        <pc:picChg chg="add mod">
          <ac:chgData name="Zornitsa Yordanova" userId="eb32ba68-caa6-4c33-a2f8-6e2809b1dc96" providerId="ADAL" clId="{0EDA743A-FFA7-4CD1-A661-1662ECA673E3}" dt="2026-06-11T07:32:38.805" v="50" actId="26606"/>
          <ac:picMkLst>
            <pc:docMk/>
            <pc:sldMk cId="719409462" sldId="259"/>
            <ac:picMk id="5" creationId="{3BA8398F-850A-2939-6514-59479A40DBDA}"/>
          </ac:picMkLst>
        </pc:picChg>
      </pc:sldChg>
      <pc:sldChg chg="addSp delSp modSp new mod setBg">
        <pc:chgData name="Zornitsa Yordanova" userId="eb32ba68-caa6-4c33-a2f8-6e2809b1dc96" providerId="ADAL" clId="{0EDA743A-FFA7-4CD1-A661-1662ECA673E3}" dt="2026-06-11T07:34:10.726" v="69" actId="26606"/>
        <pc:sldMkLst>
          <pc:docMk/>
          <pc:sldMk cId="4186125172" sldId="260"/>
        </pc:sldMkLst>
        <pc:spChg chg="del">
          <ac:chgData name="Zornitsa Yordanova" userId="eb32ba68-caa6-4c33-a2f8-6e2809b1dc96" providerId="ADAL" clId="{0EDA743A-FFA7-4CD1-A661-1662ECA673E3}" dt="2026-06-11T07:32:47.016" v="52" actId="478"/>
          <ac:spMkLst>
            <pc:docMk/>
            <pc:sldMk cId="4186125172" sldId="260"/>
            <ac:spMk id="2" creationId="{F388E580-C713-AB4F-D62F-B39DAE655F7C}"/>
          </ac:spMkLst>
        </pc:spChg>
        <pc:spChg chg="del">
          <ac:chgData name="Zornitsa Yordanova" userId="eb32ba68-caa6-4c33-a2f8-6e2809b1dc96" providerId="ADAL" clId="{0EDA743A-FFA7-4CD1-A661-1662ECA673E3}" dt="2026-06-11T07:32:48.448" v="53" actId="478"/>
          <ac:spMkLst>
            <pc:docMk/>
            <pc:sldMk cId="4186125172" sldId="260"/>
            <ac:spMk id="3" creationId="{36096220-75A4-22E0-3D75-D81C18C0EDD5}"/>
          </ac:spMkLst>
        </pc:spChg>
        <pc:spChg chg="add del">
          <ac:chgData name="Zornitsa Yordanova" userId="eb32ba68-caa6-4c33-a2f8-6e2809b1dc96" providerId="ADAL" clId="{0EDA743A-FFA7-4CD1-A661-1662ECA673E3}" dt="2026-06-11T07:33:45.760" v="56" actId="26606"/>
          <ac:spMkLst>
            <pc:docMk/>
            <pc:sldMk cId="4186125172" sldId="260"/>
            <ac:spMk id="10" creationId="{16B067B1-F4E5-4FDF-813D-C9E872E80075}"/>
          </ac:spMkLst>
        </pc:spChg>
        <pc:spChg chg="add del">
          <ac:chgData name="Zornitsa Yordanova" userId="eb32ba68-caa6-4c33-a2f8-6e2809b1dc96" providerId="ADAL" clId="{0EDA743A-FFA7-4CD1-A661-1662ECA673E3}" dt="2026-06-11T07:33:46.945" v="58" actId="26606"/>
          <ac:spMkLst>
            <pc:docMk/>
            <pc:sldMk cId="4186125172" sldId="260"/>
            <ac:spMk id="12" creationId="{E2384209-CB15-4CDF-9D31-C44FD9A3F20D}"/>
          </ac:spMkLst>
        </pc:spChg>
        <pc:spChg chg="add del">
          <ac:chgData name="Zornitsa Yordanova" userId="eb32ba68-caa6-4c33-a2f8-6e2809b1dc96" providerId="ADAL" clId="{0EDA743A-FFA7-4CD1-A661-1662ECA673E3}" dt="2026-06-11T07:33:46.945" v="58" actId="26606"/>
          <ac:spMkLst>
            <pc:docMk/>
            <pc:sldMk cId="4186125172" sldId="260"/>
            <ac:spMk id="13" creationId="{AB8C311F-7253-4AED-9701-7FC0708C41C7}"/>
          </ac:spMkLst>
        </pc:spChg>
        <pc:spChg chg="add del">
          <ac:chgData name="Zornitsa Yordanova" userId="eb32ba68-caa6-4c33-a2f8-6e2809b1dc96" providerId="ADAL" clId="{0EDA743A-FFA7-4CD1-A661-1662ECA673E3}" dt="2026-06-11T07:33:46.945" v="58" actId="26606"/>
          <ac:spMkLst>
            <pc:docMk/>
            <pc:sldMk cId="4186125172" sldId="260"/>
            <ac:spMk id="14" creationId="{2633B3B5-CC90-43F0-8714-D31D1F3F0209}"/>
          </ac:spMkLst>
        </pc:spChg>
        <pc:spChg chg="add del">
          <ac:chgData name="Zornitsa Yordanova" userId="eb32ba68-caa6-4c33-a2f8-6e2809b1dc96" providerId="ADAL" clId="{0EDA743A-FFA7-4CD1-A661-1662ECA673E3}" dt="2026-06-11T07:33:46.945" v="58" actId="26606"/>
          <ac:spMkLst>
            <pc:docMk/>
            <pc:sldMk cId="4186125172" sldId="260"/>
            <ac:spMk id="16" creationId="{A8D57A06-A426-446D-B02C-A2DC6B62E45E}"/>
          </ac:spMkLst>
        </pc:spChg>
        <pc:spChg chg="add del">
          <ac:chgData name="Zornitsa Yordanova" userId="eb32ba68-caa6-4c33-a2f8-6e2809b1dc96" providerId="ADAL" clId="{0EDA743A-FFA7-4CD1-A661-1662ECA673E3}" dt="2026-06-11T07:33:48.942" v="60" actId="26606"/>
          <ac:spMkLst>
            <pc:docMk/>
            <pc:sldMk cId="4186125172" sldId="260"/>
            <ac:spMk id="18" creationId="{AB8C311F-7253-4AED-9701-7FC0708C41C7}"/>
          </ac:spMkLst>
        </pc:spChg>
        <pc:spChg chg="add del">
          <ac:chgData name="Zornitsa Yordanova" userId="eb32ba68-caa6-4c33-a2f8-6e2809b1dc96" providerId="ADAL" clId="{0EDA743A-FFA7-4CD1-A661-1662ECA673E3}" dt="2026-06-11T07:33:48.942" v="60" actId="26606"/>
          <ac:spMkLst>
            <pc:docMk/>
            <pc:sldMk cId="4186125172" sldId="260"/>
            <ac:spMk id="19" creationId="{E2384209-CB15-4CDF-9D31-C44FD9A3F20D}"/>
          </ac:spMkLst>
        </pc:spChg>
        <pc:spChg chg="add del">
          <ac:chgData name="Zornitsa Yordanova" userId="eb32ba68-caa6-4c33-a2f8-6e2809b1dc96" providerId="ADAL" clId="{0EDA743A-FFA7-4CD1-A661-1662ECA673E3}" dt="2026-06-11T07:33:48.942" v="60" actId="26606"/>
          <ac:spMkLst>
            <pc:docMk/>
            <pc:sldMk cId="4186125172" sldId="260"/>
            <ac:spMk id="20" creationId="{2633B3B5-CC90-43F0-8714-D31D1F3F0209}"/>
          </ac:spMkLst>
        </pc:spChg>
        <pc:spChg chg="add del">
          <ac:chgData name="Zornitsa Yordanova" userId="eb32ba68-caa6-4c33-a2f8-6e2809b1dc96" providerId="ADAL" clId="{0EDA743A-FFA7-4CD1-A661-1662ECA673E3}" dt="2026-06-11T07:33:48.942" v="60" actId="26606"/>
          <ac:spMkLst>
            <pc:docMk/>
            <pc:sldMk cId="4186125172" sldId="260"/>
            <ac:spMk id="21" creationId="{A8D57A06-A426-446D-B02C-A2DC6B62E45E}"/>
          </ac:spMkLst>
        </pc:spChg>
        <pc:spChg chg="add del">
          <ac:chgData name="Zornitsa Yordanova" userId="eb32ba68-caa6-4c33-a2f8-6e2809b1dc96" providerId="ADAL" clId="{0EDA743A-FFA7-4CD1-A661-1662ECA673E3}" dt="2026-06-11T07:33:50.749" v="62" actId="26606"/>
          <ac:spMkLst>
            <pc:docMk/>
            <pc:sldMk cId="4186125172" sldId="260"/>
            <ac:spMk id="23" creationId="{AB8C311F-7253-4AED-9701-7FC0708C41C7}"/>
          </ac:spMkLst>
        </pc:spChg>
        <pc:spChg chg="add del">
          <ac:chgData name="Zornitsa Yordanova" userId="eb32ba68-caa6-4c33-a2f8-6e2809b1dc96" providerId="ADAL" clId="{0EDA743A-FFA7-4CD1-A661-1662ECA673E3}" dt="2026-06-11T07:33:50.749" v="62" actId="26606"/>
          <ac:spMkLst>
            <pc:docMk/>
            <pc:sldMk cId="4186125172" sldId="260"/>
            <ac:spMk id="24" creationId="{E2384209-CB15-4CDF-9D31-C44FD9A3F20D}"/>
          </ac:spMkLst>
        </pc:spChg>
        <pc:spChg chg="add del">
          <ac:chgData name="Zornitsa Yordanova" userId="eb32ba68-caa6-4c33-a2f8-6e2809b1dc96" providerId="ADAL" clId="{0EDA743A-FFA7-4CD1-A661-1662ECA673E3}" dt="2026-06-11T07:33:50.749" v="62" actId="26606"/>
          <ac:spMkLst>
            <pc:docMk/>
            <pc:sldMk cId="4186125172" sldId="260"/>
            <ac:spMk id="25" creationId="{2633B3B5-CC90-43F0-8714-D31D1F3F0209}"/>
          </ac:spMkLst>
        </pc:spChg>
        <pc:spChg chg="add del">
          <ac:chgData name="Zornitsa Yordanova" userId="eb32ba68-caa6-4c33-a2f8-6e2809b1dc96" providerId="ADAL" clId="{0EDA743A-FFA7-4CD1-A661-1662ECA673E3}" dt="2026-06-11T07:33:50.749" v="62" actId="26606"/>
          <ac:spMkLst>
            <pc:docMk/>
            <pc:sldMk cId="4186125172" sldId="260"/>
            <ac:spMk id="26" creationId="{A8D57A06-A426-446D-B02C-A2DC6B62E45E}"/>
          </ac:spMkLst>
        </pc:spChg>
        <pc:spChg chg="add del">
          <ac:chgData name="Zornitsa Yordanova" userId="eb32ba68-caa6-4c33-a2f8-6e2809b1dc96" providerId="ADAL" clId="{0EDA743A-FFA7-4CD1-A661-1662ECA673E3}" dt="2026-06-11T07:33:51.836" v="64" actId="26606"/>
          <ac:spMkLst>
            <pc:docMk/>
            <pc:sldMk cId="4186125172" sldId="260"/>
            <ac:spMk id="28" creationId="{AB8C311F-7253-4AED-9701-7FC0708C41C7}"/>
          </ac:spMkLst>
        </pc:spChg>
        <pc:spChg chg="add del">
          <ac:chgData name="Zornitsa Yordanova" userId="eb32ba68-caa6-4c33-a2f8-6e2809b1dc96" providerId="ADAL" clId="{0EDA743A-FFA7-4CD1-A661-1662ECA673E3}" dt="2026-06-11T07:33:51.836" v="64" actId="26606"/>
          <ac:spMkLst>
            <pc:docMk/>
            <pc:sldMk cId="4186125172" sldId="260"/>
            <ac:spMk id="29" creationId="{E2384209-CB15-4CDF-9D31-C44FD9A3F20D}"/>
          </ac:spMkLst>
        </pc:spChg>
        <pc:spChg chg="add del">
          <ac:chgData name="Zornitsa Yordanova" userId="eb32ba68-caa6-4c33-a2f8-6e2809b1dc96" providerId="ADAL" clId="{0EDA743A-FFA7-4CD1-A661-1662ECA673E3}" dt="2026-06-11T07:33:51.836" v="64" actId="26606"/>
          <ac:spMkLst>
            <pc:docMk/>
            <pc:sldMk cId="4186125172" sldId="260"/>
            <ac:spMk id="30" creationId="{2633B3B5-CC90-43F0-8714-D31D1F3F0209}"/>
          </ac:spMkLst>
        </pc:spChg>
        <pc:spChg chg="add del">
          <ac:chgData name="Zornitsa Yordanova" userId="eb32ba68-caa6-4c33-a2f8-6e2809b1dc96" providerId="ADAL" clId="{0EDA743A-FFA7-4CD1-A661-1662ECA673E3}" dt="2026-06-11T07:33:51.836" v="64" actId="26606"/>
          <ac:spMkLst>
            <pc:docMk/>
            <pc:sldMk cId="4186125172" sldId="260"/>
            <ac:spMk id="31" creationId="{A8D57A06-A426-446D-B02C-A2DC6B62E45E}"/>
          </ac:spMkLst>
        </pc:spChg>
        <pc:spChg chg="add del">
          <ac:chgData name="Zornitsa Yordanova" userId="eb32ba68-caa6-4c33-a2f8-6e2809b1dc96" providerId="ADAL" clId="{0EDA743A-FFA7-4CD1-A661-1662ECA673E3}" dt="2026-06-11T07:33:59.673" v="66" actId="26606"/>
          <ac:spMkLst>
            <pc:docMk/>
            <pc:sldMk cId="4186125172" sldId="260"/>
            <ac:spMk id="33" creationId="{AB8C311F-7253-4AED-9701-7FC0708C41C7}"/>
          </ac:spMkLst>
        </pc:spChg>
        <pc:spChg chg="add del">
          <ac:chgData name="Zornitsa Yordanova" userId="eb32ba68-caa6-4c33-a2f8-6e2809b1dc96" providerId="ADAL" clId="{0EDA743A-FFA7-4CD1-A661-1662ECA673E3}" dt="2026-06-11T07:33:59.673" v="66" actId="26606"/>
          <ac:spMkLst>
            <pc:docMk/>
            <pc:sldMk cId="4186125172" sldId="260"/>
            <ac:spMk id="34" creationId="{E2384209-CB15-4CDF-9D31-C44FD9A3F20D}"/>
          </ac:spMkLst>
        </pc:spChg>
        <pc:spChg chg="add del">
          <ac:chgData name="Zornitsa Yordanova" userId="eb32ba68-caa6-4c33-a2f8-6e2809b1dc96" providerId="ADAL" clId="{0EDA743A-FFA7-4CD1-A661-1662ECA673E3}" dt="2026-06-11T07:33:59.673" v="66" actId="26606"/>
          <ac:spMkLst>
            <pc:docMk/>
            <pc:sldMk cId="4186125172" sldId="260"/>
            <ac:spMk id="35" creationId="{2633B3B5-CC90-43F0-8714-D31D1F3F0209}"/>
          </ac:spMkLst>
        </pc:spChg>
        <pc:spChg chg="add del">
          <ac:chgData name="Zornitsa Yordanova" userId="eb32ba68-caa6-4c33-a2f8-6e2809b1dc96" providerId="ADAL" clId="{0EDA743A-FFA7-4CD1-A661-1662ECA673E3}" dt="2026-06-11T07:33:59.673" v="66" actId="26606"/>
          <ac:spMkLst>
            <pc:docMk/>
            <pc:sldMk cId="4186125172" sldId="260"/>
            <ac:spMk id="36" creationId="{A8D57A06-A426-446D-B02C-A2DC6B62E45E}"/>
          </ac:spMkLst>
        </pc:spChg>
        <pc:spChg chg="add del">
          <ac:chgData name="Zornitsa Yordanova" userId="eb32ba68-caa6-4c33-a2f8-6e2809b1dc96" providerId="ADAL" clId="{0EDA743A-FFA7-4CD1-A661-1662ECA673E3}" dt="2026-06-11T07:34:10.714" v="68" actId="26606"/>
          <ac:spMkLst>
            <pc:docMk/>
            <pc:sldMk cId="4186125172" sldId="260"/>
            <ac:spMk id="38" creationId="{16B067B1-F4E5-4FDF-813D-C9E872E80075}"/>
          </ac:spMkLst>
        </pc:spChg>
        <pc:spChg chg="add">
          <ac:chgData name="Zornitsa Yordanova" userId="eb32ba68-caa6-4c33-a2f8-6e2809b1dc96" providerId="ADAL" clId="{0EDA743A-FFA7-4CD1-A661-1662ECA673E3}" dt="2026-06-11T07:34:10.726" v="69" actId="26606"/>
          <ac:spMkLst>
            <pc:docMk/>
            <pc:sldMk cId="4186125172" sldId="260"/>
            <ac:spMk id="40" creationId="{AB8C311F-7253-4AED-9701-7FC0708C41C7}"/>
          </ac:spMkLst>
        </pc:spChg>
        <pc:spChg chg="add">
          <ac:chgData name="Zornitsa Yordanova" userId="eb32ba68-caa6-4c33-a2f8-6e2809b1dc96" providerId="ADAL" clId="{0EDA743A-FFA7-4CD1-A661-1662ECA673E3}" dt="2026-06-11T07:34:10.726" v="69" actId="26606"/>
          <ac:spMkLst>
            <pc:docMk/>
            <pc:sldMk cId="4186125172" sldId="260"/>
            <ac:spMk id="41" creationId="{E2384209-CB15-4CDF-9D31-C44FD9A3F20D}"/>
          </ac:spMkLst>
        </pc:spChg>
        <pc:spChg chg="add">
          <ac:chgData name="Zornitsa Yordanova" userId="eb32ba68-caa6-4c33-a2f8-6e2809b1dc96" providerId="ADAL" clId="{0EDA743A-FFA7-4CD1-A661-1662ECA673E3}" dt="2026-06-11T07:34:10.726" v="69" actId="26606"/>
          <ac:spMkLst>
            <pc:docMk/>
            <pc:sldMk cId="4186125172" sldId="260"/>
            <ac:spMk id="42" creationId="{2633B3B5-CC90-43F0-8714-D31D1F3F0209}"/>
          </ac:spMkLst>
        </pc:spChg>
        <pc:spChg chg="add">
          <ac:chgData name="Zornitsa Yordanova" userId="eb32ba68-caa6-4c33-a2f8-6e2809b1dc96" providerId="ADAL" clId="{0EDA743A-FFA7-4CD1-A661-1662ECA673E3}" dt="2026-06-11T07:34:10.726" v="69" actId="26606"/>
          <ac:spMkLst>
            <pc:docMk/>
            <pc:sldMk cId="4186125172" sldId="260"/>
            <ac:spMk id="43" creationId="{A8D57A06-A426-446D-B02C-A2DC6B62E45E}"/>
          </ac:spMkLst>
        </pc:spChg>
        <pc:picChg chg="add mod">
          <ac:chgData name="Zornitsa Yordanova" userId="eb32ba68-caa6-4c33-a2f8-6e2809b1dc96" providerId="ADAL" clId="{0EDA743A-FFA7-4CD1-A661-1662ECA673E3}" dt="2026-06-11T07:34:10.726" v="69" actId="26606"/>
          <ac:picMkLst>
            <pc:docMk/>
            <pc:sldMk cId="4186125172" sldId="260"/>
            <ac:picMk id="5" creationId="{ED839C50-3290-9D40-F473-E04B282E688C}"/>
          </ac:picMkLst>
        </pc:picChg>
      </pc:sldChg>
      <pc:sldChg chg="addSp delSp modSp new mod setBg">
        <pc:chgData name="Zornitsa Yordanova" userId="eb32ba68-caa6-4c33-a2f8-6e2809b1dc96" providerId="ADAL" clId="{0EDA743A-FFA7-4CD1-A661-1662ECA673E3}" dt="2026-06-11T07:36:05.881" v="76" actId="26606"/>
        <pc:sldMkLst>
          <pc:docMk/>
          <pc:sldMk cId="331839308" sldId="261"/>
        </pc:sldMkLst>
        <pc:spChg chg="del">
          <ac:chgData name="Zornitsa Yordanova" userId="eb32ba68-caa6-4c33-a2f8-6e2809b1dc96" providerId="ADAL" clId="{0EDA743A-FFA7-4CD1-A661-1662ECA673E3}" dt="2026-06-11T07:34:16.840" v="71" actId="478"/>
          <ac:spMkLst>
            <pc:docMk/>
            <pc:sldMk cId="331839308" sldId="261"/>
            <ac:spMk id="2" creationId="{35998A8E-75F2-E26C-6271-DBD46F5AD40E}"/>
          </ac:spMkLst>
        </pc:spChg>
        <pc:spChg chg="del">
          <ac:chgData name="Zornitsa Yordanova" userId="eb32ba68-caa6-4c33-a2f8-6e2809b1dc96" providerId="ADAL" clId="{0EDA743A-FFA7-4CD1-A661-1662ECA673E3}" dt="2026-06-11T07:34:17.987" v="72" actId="478"/>
          <ac:spMkLst>
            <pc:docMk/>
            <pc:sldMk cId="331839308" sldId="261"/>
            <ac:spMk id="3" creationId="{5A6A7871-593E-C2E1-180A-41A578247AC9}"/>
          </ac:spMkLst>
        </pc:spChg>
        <pc:spChg chg="add del">
          <ac:chgData name="Zornitsa Yordanova" userId="eb32ba68-caa6-4c33-a2f8-6e2809b1dc96" providerId="ADAL" clId="{0EDA743A-FFA7-4CD1-A661-1662ECA673E3}" dt="2026-06-11T07:36:05.875" v="75" actId="26606"/>
          <ac:spMkLst>
            <pc:docMk/>
            <pc:sldMk cId="331839308" sldId="261"/>
            <ac:spMk id="10" creationId="{AB8C311F-7253-4AED-9701-7FC0708C41C7}"/>
          </ac:spMkLst>
        </pc:spChg>
        <pc:spChg chg="add del">
          <ac:chgData name="Zornitsa Yordanova" userId="eb32ba68-caa6-4c33-a2f8-6e2809b1dc96" providerId="ADAL" clId="{0EDA743A-FFA7-4CD1-A661-1662ECA673E3}" dt="2026-06-11T07:36:05.875" v="75" actId="26606"/>
          <ac:spMkLst>
            <pc:docMk/>
            <pc:sldMk cId="331839308" sldId="261"/>
            <ac:spMk id="12" creationId="{E2384209-CB15-4CDF-9D31-C44FD9A3F20D}"/>
          </ac:spMkLst>
        </pc:spChg>
        <pc:spChg chg="add del">
          <ac:chgData name="Zornitsa Yordanova" userId="eb32ba68-caa6-4c33-a2f8-6e2809b1dc96" providerId="ADAL" clId="{0EDA743A-FFA7-4CD1-A661-1662ECA673E3}" dt="2026-06-11T07:36:05.875" v="75" actId="26606"/>
          <ac:spMkLst>
            <pc:docMk/>
            <pc:sldMk cId="331839308" sldId="261"/>
            <ac:spMk id="14" creationId="{2633B3B5-CC90-43F0-8714-D31D1F3F0209}"/>
          </ac:spMkLst>
        </pc:spChg>
        <pc:spChg chg="add del">
          <ac:chgData name="Zornitsa Yordanova" userId="eb32ba68-caa6-4c33-a2f8-6e2809b1dc96" providerId="ADAL" clId="{0EDA743A-FFA7-4CD1-A661-1662ECA673E3}" dt="2026-06-11T07:36:05.875" v="75" actId="26606"/>
          <ac:spMkLst>
            <pc:docMk/>
            <pc:sldMk cId="331839308" sldId="261"/>
            <ac:spMk id="16" creationId="{A8D57A06-A426-446D-B02C-A2DC6B62E45E}"/>
          </ac:spMkLst>
        </pc:spChg>
        <pc:spChg chg="add">
          <ac:chgData name="Zornitsa Yordanova" userId="eb32ba68-caa6-4c33-a2f8-6e2809b1dc96" providerId="ADAL" clId="{0EDA743A-FFA7-4CD1-A661-1662ECA673E3}" dt="2026-06-11T07:36:05.881" v="76" actId="26606"/>
          <ac:spMkLst>
            <pc:docMk/>
            <pc:sldMk cId="331839308" sldId="261"/>
            <ac:spMk id="18" creationId="{42A4FC2C-047E-45A5-965D-8E1E3BF09BC6}"/>
          </ac:spMkLst>
        </pc:spChg>
        <pc:picChg chg="add mod">
          <ac:chgData name="Zornitsa Yordanova" userId="eb32ba68-caa6-4c33-a2f8-6e2809b1dc96" providerId="ADAL" clId="{0EDA743A-FFA7-4CD1-A661-1662ECA673E3}" dt="2026-06-11T07:36:05.881" v="76" actId="26606"/>
          <ac:picMkLst>
            <pc:docMk/>
            <pc:sldMk cId="331839308" sldId="261"/>
            <ac:picMk id="5" creationId="{338ABDB5-3226-D13B-95D5-BC96A17ED9CD}"/>
          </ac:picMkLst>
        </pc:picChg>
      </pc:sldChg>
      <pc:sldChg chg="addSp delSp modSp new mod setBg">
        <pc:chgData name="Zornitsa Yordanova" userId="eb32ba68-caa6-4c33-a2f8-6e2809b1dc96" providerId="ADAL" clId="{0EDA743A-FFA7-4CD1-A661-1662ECA673E3}" dt="2026-06-11T07:37:43.382" v="81" actId="26606"/>
        <pc:sldMkLst>
          <pc:docMk/>
          <pc:sldMk cId="3042304974" sldId="262"/>
        </pc:sldMkLst>
        <pc:spChg chg="del">
          <ac:chgData name="Zornitsa Yordanova" userId="eb32ba68-caa6-4c33-a2f8-6e2809b1dc96" providerId="ADAL" clId="{0EDA743A-FFA7-4CD1-A661-1662ECA673E3}" dt="2026-06-11T07:36:17.890" v="79" actId="478"/>
          <ac:spMkLst>
            <pc:docMk/>
            <pc:sldMk cId="3042304974" sldId="262"/>
            <ac:spMk id="2" creationId="{F81E7A37-8A77-08BB-7E9E-5CC10D8414ED}"/>
          </ac:spMkLst>
        </pc:spChg>
        <pc:spChg chg="del">
          <ac:chgData name="Zornitsa Yordanova" userId="eb32ba68-caa6-4c33-a2f8-6e2809b1dc96" providerId="ADAL" clId="{0EDA743A-FFA7-4CD1-A661-1662ECA673E3}" dt="2026-06-11T07:36:16.788" v="78" actId="478"/>
          <ac:spMkLst>
            <pc:docMk/>
            <pc:sldMk cId="3042304974" sldId="262"/>
            <ac:spMk id="3" creationId="{8C836276-CB86-48EF-2DDD-7F7AFC9E69DF}"/>
          </ac:spMkLst>
        </pc:spChg>
        <pc:spChg chg="add">
          <ac:chgData name="Zornitsa Yordanova" userId="eb32ba68-caa6-4c33-a2f8-6e2809b1dc96" providerId="ADAL" clId="{0EDA743A-FFA7-4CD1-A661-1662ECA673E3}" dt="2026-06-11T07:37:43.382" v="81" actId="26606"/>
          <ac:spMkLst>
            <pc:docMk/>
            <pc:sldMk cId="3042304974" sldId="262"/>
            <ac:spMk id="10" creationId="{16B067B1-F4E5-4FDF-813D-C9E872E80075}"/>
          </ac:spMkLst>
        </pc:spChg>
        <pc:picChg chg="add mod">
          <ac:chgData name="Zornitsa Yordanova" userId="eb32ba68-caa6-4c33-a2f8-6e2809b1dc96" providerId="ADAL" clId="{0EDA743A-FFA7-4CD1-A661-1662ECA673E3}" dt="2026-06-11T07:37:43.382" v="81" actId="26606"/>
          <ac:picMkLst>
            <pc:docMk/>
            <pc:sldMk cId="3042304974" sldId="262"/>
            <ac:picMk id="5" creationId="{A36F1F7F-8A33-45CE-56BD-6AEBB6D8BDEA}"/>
          </ac:picMkLst>
        </pc:picChg>
      </pc:sldChg>
      <pc:sldChg chg="addSp delSp modSp new mod setBg">
        <pc:chgData name="Zornitsa Yordanova" userId="eb32ba68-caa6-4c33-a2f8-6e2809b1dc96" providerId="ADAL" clId="{0EDA743A-FFA7-4CD1-A661-1662ECA673E3}" dt="2026-06-11T07:39:13.428" v="86" actId="26606"/>
        <pc:sldMkLst>
          <pc:docMk/>
          <pc:sldMk cId="3412090772" sldId="263"/>
        </pc:sldMkLst>
        <pc:spChg chg="del">
          <ac:chgData name="Zornitsa Yordanova" userId="eb32ba68-caa6-4c33-a2f8-6e2809b1dc96" providerId="ADAL" clId="{0EDA743A-FFA7-4CD1-A661-1662ECA673E3}" dt="2026-06-11T07:37:50.221" v="83" actId="478"/>
          <ac:spMkLst>
            <pc:docMk/>
            <pc:sldMk cId="3412090772" sldId="263"/>
            <ac:spMk id="2" creationId="{AC2E210B-010F-7942-72BC-01FFE733E194}"/>
          </ac:spMkLst>
        </pc:spChg>
        <pc:spChg chg="del">
          <ac:chgData name="Zornitsa Yordanova" userId="eb32ba68-caa6-4c33-a2f8-6e2809b1dc96" providerId="ADAL" clId="{0EDA743A-FFA7-4CD1-A661-1662ECA673E3}" dt="2026-06-11T07:37:51.993" v="84" actId="478"/>
          <ac:spMkLst>
            <pc:docMk/>
            <pc:sldMk cId="3412090772" sldId="263"/>
            <ac:spMk id="3" creationId="{A589049E-168E-B18C-55DA-D7102352A5D8}"/>
          </ac:spMkLst>
        </pc:spChg>
        <pc:spChg chg="add">
          <ac:chgData name="Zornitsa Yordanova" userId="eb32ba68-caa6-4c33-a2f8-6e2809b1dc96" providerId="ADAL" clId="{0EDA743A-FFA7-4CD1-A661-1662ECA673E3}" dt="2026-06-11T07:39:13.428" v="86" actId="26606"/>
          <ac:spMkLst>
            <pc:docMk/>
            <pc:sldMk cId="3412090772" sldId="263"/>
            <ac:spMk id="10" creationId="{AB8C311F-7253-4AED-9701-7FC0708C41C7}"/>
          </ac:spMkLst>
        </pc:spChg>
        <pc:spChg chg="add">
          <ac:chgData name="Zornitsa Yordanova" userId="eb32ba68-caa6-4c33-a2f8-6e2809b1dc96" providerId="ADAL" clId="{0EDA743A-FFA7-4CD1-A661-1662ECA673E3}" dt="2026-06-11T07:39:13.428" v="86" actId="26606"/>
          <ac:spMkLst>
            <pc:docMk/>
            <pc:sldMk cId="3412090772" sldId="263"/>
            <ac:spMk id="12" creationId="{E2384209-CB15-4CDF-9D31-C44FD9A3F20D}"/>
          </ac:spMkLst>
        </pc:spChg>
        <pc:spChg chg="add">
          <ac:chgData name="Zornitsa Yordanova" userId="eb32ba68-caa6-4c33-a2f8-6e2809b1dc96" providerId="ADAL" clId="{0EDA743A-FFA7-4CD1-A661-1662ECA673E3}" dt="2026-06-11T07:39:13.428" v="86" actId="26606"/>
          <ac:spMkLst>
            <pc:docMk/>
            <pc:sldMk cId="3412090772" sldId="263"/>
            <ac:spMk id="14" creationId="{2633B3B5-CC90-43F0-8714-D31D1F3F0209}"/>
          </ac:spMkLst>
        </pc:spChg>
        <pc:spChg chg="add">
          <ac:chgData name="Zornitsa Yordanova" userId="eb32ba68-caa6-4c33-a2f8-6e2809b1dc96" providerId="ADAL" clId="{0EDA743A-FFA7-4CD1-A661-1662ECA673E3}" dt="2026-06-11T07:39:13.428" v="86" actId="26606"/>
          <ac:spMkLst>
            <pc:docMk/>
            <pc:sldMk cId="3412090772" sldId="263"/>
            <ac:spMk id="16" creationId="{A8D57A06-A426-446D-B02C-A2DC6B62E45E}"/>
          </ac:spMkLst>
        </pc:spChg>
        <pc:picChg chg="add mod">
          <ac:chgData name="Zornitsa Yordanova" userId="eb32ba68-caa6-4c33-a2f8-6e2809b1dc96" providerId="ADAL" clId="{0EDA743A-FFA7-4CD1-A661-1662ECA673E3}" dt="2026-06-11T07:39:13.428" v="86" actId="26606"/>
          <ac:picMkLst>
            <pc:docMk/>
            <pc:sldMk cId="3412090772" sldId="263"/>
            <ac:picMk id="5" creationId="{93AFF9C8-4B3F-6060-39B4-48A96903805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EE989E-E42F-423B-B82C-BC630DD13710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DE286-DDA4-4846-AF62-183F989DA5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3015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A2DE286-DDA4-4846-AF62-183F989DA55C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7120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3C42EB-6132-5D27-F9A3-3C64A9ECB5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624F5A-50A0-7237-2060-5661A905ED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BFE632-1C15-B5C5-1962-F9F1E345D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EB7A-91FE-4664-A453-71629F8B2401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0A9F16-3937-F076-3013-4C4A76048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04B39-8C8E-7C83-54F5-678F1EAED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DE1DD-4A14-4F71-B2D5-33F145F6B1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089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A6C727-D841-5859-D7F6-BA42EE4EB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2C4455-1BFF-39D3-22D8-1B55C5F851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996BF3-AF0E-E411-4AFA-C2642B572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EB7A-91FE-4664-A453-71629F8B2401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FCAB4A-622B-5901-036A-2D7841DCA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0F1E74-A8BF-A873-5A73-17A2B0039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DE1DD-4A14-4F71-B2D5-33F145F6B1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5104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6134B5-0508-9619-ECDC-08DB4544CE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7436B-8D35-3F8C-14BB-E38E8DD0C8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6B36B5-8A04-E963-AB25-DC657FD98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EB7A-91FE-4664-A453-71629F8B2401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E0EE28-C617-BD5E-0CF4-218CFDD49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DC3B99-41F8-59DA-11BA-974B7CEEE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DE1DD-4A14-4F71-B2D5-33F145F6B1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0792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0CD8F-0BB7-6D5C-60E9-B5E6082BE8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DFFF85-A4FA-708E-C720-CFF4CB20F5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9647BF-2091-C429-1361-0E01A0B8E6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EB7A-91FE-4664-A453-71629F8B2401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ED880E-B4D1-E762-276D-DA1D0FE17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286B1B-0963-2CC3-49E6-08F99B879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DE1DD-4A14-4F71-B2D5-33F145F6B1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4260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85B25-58DB-F3B3-C762-B54096CDA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79B124-175E-A0EC-66FC-D64103D12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B2FCC4-01B1-9A50-8177-B91BBCE04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EB7A-91FE-4664-A453-71629F8B2401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6A3FC-7B46-5A0A-5702-D5E7A8885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FB8FD3-518B-8423-52FD-146520BC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DE1DD-4A14-4F71-B2D5-33F145F6B1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0764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C62A71-8FEB-7502-8163-60E11DC24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FFCF6E-BD21-9245-651E-1A09630D50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354813-35DE-9CCA-60BC-B214D52ADC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EC833D-D232-19F8-327F-2280C730E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EB7A-91FE-4664-A453-71629F8B2401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F08CC33-6FCE-8012-24F9-5EEBE1FBE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9EEF85-5221-12AD-3268-18F42EEC4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DE1DD-4A14-4F71-B2D5-33F145F6B1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7362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11F8E-B4AE-5D4E-2AC6-84B08CF1D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44C293-DC2D-E6EF-0ECF-E2C358EE27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196132-F472-F3B9-B14B-A4496C84C8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685248A-D826-8074-DEEE-12FBE510A3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89D831-A204-4156-477A-ACE248623B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8AFE18-9D3B-9763-B694-E1561D135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EB7A-91FE-4664-A453-71629F8B2401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800346-AFDE-3992-6B93-7A5FA1C40A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0E965C-DB9C-762E-8A30-B5AFF1ED6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DE1DD-4A14-4F71-B2D5-33F145F6B1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889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CA1D5-EFA8-5BD7-793B-8F25A15F8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79EF692-A4B9-A52D-38C8-39AF34388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EB7A-91FE-4664-A453-71629F8B2401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2C72E7-9821-7C8B-80A3-4ABFE96F5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DB189F-FC2F-4ACD-3C7A-D13D9B867E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DE1DD-4A14-4F71-B2D5-33F145F6B1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3832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79A7B1-7B3A-F76D-FB5B-F7BAC8319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EB7A-91FE-4664-A453-71629F8B2401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A83C8B-3795-C673-6968-D24CB4BB5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03394C-233B-77FD-7F98-5A1A47D65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DE1DD-4A14-4F71-B2D5-33F145F6B1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2379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6618A-C34E-CE0A-9430-8926C235C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9C1F02-BCD5-5151-B360-67667D863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DF6B7F-BB91-DFD5-0650-D9656EBFC1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3B3990-D3D1-7A87-2BDD-514C77712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EB7A-91FE-4664-A453-71629F8B2401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8292B9-75AF-5BB6-3059-2C1BCDC76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BD887C-C85D-9022-FA9E-56596A9AB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DE1DD-4A14-4F71-B2D5-33F145F6B1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637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7154C-07D5-D9E2-B05D-7525C5E0F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79AA1C-A53D-6BDF-9BB1-F0E05DA29CD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B8D1A3-3B65-8706-FD85-F7F75E0F5F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2862AE-D230-D29F-2A91-B009A352C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6EB7A-91FE-4664-A453-71629F8B2401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F64E1D-24F6-FA42-CA4C-8899371C05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B7A630-0F73-5CFA-6710-AB5663E64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ADE1DD-4A14-4F71-B2D5-33F145F6B1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1730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8385EE-D461-62E6-B3FC-023D6E48A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A2E8DC-D0D7-AC2C-3E4A-EE5AA0DDD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84C8F3-3A19-F0FC-CE50-4BA14E1A995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626EB7A-91FE-4664-A453-71629F8B2401}" type="datetimeFigureOut">
              <a:rPr lang="en-GB" smtClean="0"/>
              <a:t>11/06/2026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6D124B-25F1-9561-039A-52C7E341FF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43D6E-24B9-5579-10C4-E2729E7C5B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CADE1DD-4A14-4F71-B2D5-33F145F6B1B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7995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0E066E-A0D3-457C-9CF4-8422ED183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46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104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826AD2-7BFF-B7C4-88A7-2F5298BD5D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45"/>
          <a:stretch>
            <a:fillRect/>
          </a:stretch>
        </p:blipFill>
        <p:spPr>
          <a:xfrm>
            <a:off x="457200" y="457200"/>
            <a:ext cx="112776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8136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ECB986-FAE3-1EA9-183C-F8B755CE1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865" y="457200"/>
            <a:ext cx="890427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545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A8398F-850A-2939-6514-59479A40DB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16"/>
          <a:stretch>
            <a:fillRect/>
          </a:stretch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409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839C50-3290-9D40-F473-E04B282E68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865" y="457200"/>
            <a:ext cx="890427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25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8ABDB5-3226-D13B-95D5-BC96A17ED9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46"/>
          <a:stretch>
            <a:fillRect/>
          </a:stretch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393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6B067B1-F4E5-4FDF-813D-C9E872E80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36F1F7F-8A33-45CE-56BD-6AEBB6D8B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16"/>
          <a:stretch>
            <a:fillRect/>
          </a:stretch>
        </p:blipFill>
        <p:spPr>
          <a:xfrm>
            <a:off x="307775" y="261437"/>
            <a:ext cx="11576450" cy="6335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304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B8C311F-7253-4AED-9701-7FC0708C4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384209-CB15-4CDF-9D31-C44FD9A3F2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2666617" y="-2666188"/>
            <a:ext cx="6858000" cy="12191233"/>
          </a:xfrm>
          <a:prstGeom prst="rect">
            <a:avLst/>
          </a:prstGeom>
          <a:gradFill>
            <a:gsLst>
              <a:gs pos="8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633B3B5-CC90-43F0-8714-D31D1F3F02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2311" y="0"/>
            <a:ext cx="9070846" cy="6857572"/>
          </a:xfrm>
          <a:prstGeom prst="rect">
            <a:avLst/>
          </a:prstGeom>
          <a:gradFill>
            <a:gsLst>
              <a:gs pos="8000">
                <a:srgbClr val="000000">
                  <a:alpha val="52000"/>
                </a:srgbClr>
              </a:gs>
              <a:gs pos="100000">
                <a:schemeClr val="accent1"/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8D57A06-A426-446D-B02C-A2DC6B62E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3649491" y="-1685840"/>
            <a:ext cx="4894564" cy="12193546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0"/>
                </a:schemeClr>
              </a:gs>
              <a:gs pos="100000">
                <a:srgbClr val="000000">
                  <a:alpha val="46000"/>
                </a:srgbClr>
              </a:gs>
            </a:gsLst>
            <a:lin ang="1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AFF9C8-4B3F-6060-39B4-48A969038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3865" y="457200"/>
            <a:ext cx="890427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090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Widescreen</PresentationFormat>
  <Paragraphs>1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Zornitsa Yordanova</dc:creator>
  <cp:lastModifiedBy>Zornitsa Yordanova</cp:lastModifiedBy>
  <cp:revision>1</cp:revision>
  <dcterms:created xsi:type="dcterms:W3CDTF">2026-06-11T07:23:39Z</dcterms:created>
  <dcterms:modified xsi:type="dcterms:W3CDTF">2026-06-11T07:39:13Z</dcterms:modified>
</cp:coreProperties>
</file>